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Vernageling en Nageltred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Gemaakt door: Guy &amp; Tim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965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het?</a:t>
            </a:r>
          </a:p>
          <a:p>
            <a:r>
              <a:rPr lang="nl-NL" dirty="0"/>
              <a:t>Oorzaak</a:t>
            </a:r>
          </a:p>
          <a:p>
            <a:r>
              <a:rPr lang="nl-NL" dirty="0"/>
              <a:t>Symptomen </a:t>
            </a:r>
          </a:p>
          <a:p>
            <a:r>
              <a:rPr lang="nl-NL" dirty="0"/>
              <a:t>Behandeling</a:t>
            </a:r>
          </a:p>
          <a:p>
            <a:r>
              <a:rPr lang="nl-NL" dirty="0"/>
              <a:t>Preventie</a:t>
            </a:r>
          </a:p>
          <a:p>
            <a:r>
              <a:rPr lang="nl-NL" dirty="0"/>
              <a:t>Einde </a:t>
            </a:r>
          </a:p>
        </p:txBody>
      </p:sp>
    </p:spTree>
    <p:extLst>
      <p:ext uri="{BB962C8B-B14F-4D97-AF65-F5344CB8AC3E}">
        <p14:creationId xmlns:p14="http://schemas.microsoft.com/office/powerpoint/2010/main" val="253496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Vernageling</a:t>
            </a:r>
          </a:p>
          <a:p>
            <a:r>
              <a:rPr lang="nl-NL" dirty="0"/>
              <a:t>Nageltred </a:t>
            </a:r>
          </a:p>
        </p:txBody>
      </p:sp>
      <p:sp>
        <p:nvSpPr>
          <p:cNvPr id="4" name="AutoShape 2" descr="Afbeeldingsresultaat voor vernageling bij een paar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1895475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623" y="1885950"/>
            <a:ext cx="2428875" cy="18669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3417" t="6562" r="2386" b="21021"/>
          <a:stretch/>
        </p:blipFill>
        <p:spPr>
          <a:xfrm>
            <a:off x="4704522" y="4191000"/>
            <a:ext cx="3617843" cy="20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7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Oorzaak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Nageltred: scherp voorwerp</a:t>
            </a:r>
          </a:p>
          <a:p>
            <a:r>
              <a:rPr lang="nl-NL" dirty="0"/>
              <a:t>Vernageling: slechte wanden, niet goed passend hoefijzer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19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Symptomen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Nageltred: kreupel</a:t>
            </a:r>
          </a:p>
          <a:p>
            <a:r>
              <a:rPr lang="nl-NL" dirty="0"/>
              <a:t>Vernageling: kreupel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122" y="2666999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3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Nageltred</a:t>
            </a:r>
          </a:p>
          <a:p>
            <a:r>
              <a:rPr lang="nl-NL" dirty="0"/>
              <a:t>Scherp voorwerp</a:t>
            </a:r>
          </a:p>
          <a:p>
            <a:r>
              <a:rPr lang="nl-NL" dirty="0"/>
              <a:t>Schoonmaken</a:t>
            </a:r>
          </a:p>
          <a:p>
            <a:r>
              <a:rPr lang="nl-NL" dirty="0"/>
              <a:t>Betadine</a:t>
            </a:r>
          </a:p>
          <a:p>
            <a:r>
              <a:rPr lang="nl-NL" dirty="0"/>
              <a:t>Vernageling </a:t>
            </a:r>
          </a:p>
          <a:p>
            <a:r>
              <a:rPr lang="nl-NL" dirty="0"/>
              <a:t>Betadineoplossing</a:t>
            </a:r>
          </a:p>
          <a:p>
            <a:r>
              <a:rPr lang="nl-NL" dirty="0"/>
              <a:t>Fikse ontsteking</a:t>
            </a:r>
          </a:p>
        </p:txBody>
      </p:sp>
    </p:spTree>
    <p:extLst>
      <p:ext uri="{BB962C8B-B14F-4D97-AF65-F5344CB8AC3E}">
        <p14:creationId xmlns:p14="http://schemas.microsoft.com/office/powerpoint/2010/main" val="114220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Nageltred</a:t>
            </a:r>
          </a:p>
          <a:p>
            <a:r>
              <a:rPr lang="nl-NL" dirty="0"/>
              <a:t>Opgeruimd bedrijf</a:t>
            </a:r>
          </a:p>
          <a:p>
            <a:r>
              <a:rPr lang="nl-NL" dirty="0"/>
              <a:t>Hoeven uitkrabben</a:t>
            </a:r>
          </a:p>
          <a:p>
            <a:r>
              <a:rPr lang="nl-NL" dirty="0"/>
              <a:t>Vernageling</a:t>
            </a:r>
          </a:p>
          <a:p>
            <a:r>
              <a:rPr lang="nl-NL" dirty="0"/>
              <a:t>bekappen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17" y="2750871"/>
            <a:ext cx="2326792" cy="32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0108" y="2667000"/>
            <a:ext cx="2119363" cy="3124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508" y="2722535"/>
            <a:ext cx="2498727" cy="306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07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47</TotalTime>
  <Words>65</Words>
  <Application>Microsoft Office PowerPoint</Application>
  <PresentationFormat>Breedbeeld</PresentationFormat>
  <Paragraphs>33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Parallax</vt:lpstr>
      <vt:lpstr>Vernageling en Nageltred</vt:lpstr>
      <vt:lpstr>inhoudsopgave</vt:lpstr>
      <vt:lpstr>Wat is het? </vt:lpstr>
      <vt:lpstr>Oorzaak </vt:lpstr>
      <vt:lpstr>Symptomen </vt:lpstr>
      <vt:lpstr>Behandeling </vt:lpstr>
      <vt:lpstr>Preventie</vt:lpstr>
      <vt:lpstr>Einde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Vernageling en Nageltred</dc:title>
  <dc:creator>Tim Nijkamp</dc:creator>
  <cp:lastModifiedBy>Susette Kalter</cp:lastModifiedBy>
  <cp:revision>7</cp:revision>
  <dcterms:created xsi:type="dcterms:W3CDTF">2016-11-17T09:57:16Z</dcterms:created>
  <dcterms:modified xsi:type="dcterms:W3CDTF">2016-11-23T14:19:43Z</dcterms:modified>
</cp:coreProperties>
</file>